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3/5/14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pPr marL="914400" lvl="3" indent="0">
              <a:buNone/>
            </a:pPr>
            <a:r>
              <a:rPr lang="en-US" sz="3800" b="1" i="1" dirty="0" smtClean="0"/>
              <a:t>A</a:t>
            </a:r>
            <a:r>
              <a:rPr lang="en-US" sz="4000" dirty="0" smtClean="0"/>
              <a:t> </a:t>
            </a:r>
            <a:r>
              <a:rPr lang="en-US" sz="3800" b="1" i="1" dirty="0" err="1" smtClean="0"/>
              <a:t>vous</a:t>
            </a:r>
            <a:r>
              <a:rPr lang="en-US" sz="3800" b="1" i="1" dirty="0" smtClean="0"/>
              <a:t> la parole!</a:t>
            </a:r>
            <a:endParaRPr lang="en-US" sz="3800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646" y="2182396"/>
            <a:ext cx="4044927" cy="28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498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42078" y="5052545"/>
            <a:ext cx="5637010" cy="882119"/>
          </a:xfrm>
        </p:spPr>
        <p:txBody>
          <a:bodyPr>
            <a:noAutofit/>
          </a:bodyPr>
          <a:lstStyle/>
          <a:p>
            <a:r>
              <a:rPr lang="fr-FR" sz="2800" dirty="0" smtClean="0"/>
              <a:t>La gestion du stress au quotidien</a:t>
            </a:r>
            <a:endParaRPr lang="fr-FR" sz="2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92382" y="1376704"/>
            <a:ext cx="7175351" cy="1793167"/>
          </a:xfrm>
        </p:spPr>
        <p:txBody>
          <a:bodyPr/>
          <a:lstStyle/>
          <a:p>
            <a:r>
              <a:rPr lang="fr-FR" dirty="0" smtClean="0"/>
              <a:t>Français 3 – Unité 3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600" i="1" dirty="0" smtClean="0"/>
              <a:t>Bien-être</a:t>
            </a:r>
            <a:r>
              <a:rPr lang="fr-FR" sz="3600" dirty="0" smtClean="0"/>
              <a:t>: Comment 	combattre le stress?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350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08906" y="4372168"/>
            <a:ext cx="9211071" cy="1143000"/>
          </a:xfrm>
        </p:spPr>
        <p:txBody>
          <a:bodyPr/>
          <a:lstStyle/>
          <a:p>
            <a:pPr marL="0" indent="0">
              <a:buNone/>
            </a:pPr>
            <a:r>
              <a:rPr lang="fr-CA" dirty="0" smtClean="0"/>
              <a:t>Le stress quotidien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Nous venons de lire et étudier la lecture “La gestion du stress.”</a:t>
            </a:r>
          </a:p>
          <a:p>
            <a:pPr marL="45720" indent="0">
              <a:buNone/>
            </a:pPr>
            <a:r>
              <a:rPr lang="fr-FR" sz="3200" dirty="0" smtClean="0"/>
              <a:t>Maintenant vous allez parler avec un(e) copain(e).Pensez à la lecture pour vous aider.</a:t>
            </a:r>
          </a:p>
        </p:txBody>
      </p:sp>
    </p:spTree>
    <p:extLst>
      <p:ext uri="{BB962C8B-B14F-4D97-AF65-F5344CB8AC3E}">
        <p14:creationId xmlns:p14="http://schemas.microsoft.com/office/powerpoint/2010/main" val="1044017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Les </a:t>
            </a:r>
            <a:r>
              <a:rPr lang="fr-FR" dirty="0" smtClean="0"/>
              <a:t>soucis </a:t>
            </a:r>
            <a:r>
              <a:rPr lang="en-US" dirty="0" smtClean="0"/>
              <a:t>des parents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3200" dirty="0" smtClean="0"/>
              <a:t>Quelles sont des exemples ou des idées du stress pour vos parents?</a:t>
            </a:r>
          </a:p>
          <a:p>
            <a:pPr marL="45720" indent="0">
              <a:buNone/>
            </a:pPr>
            <a:endParaRPr lang="fr-FR" sz="3200" dirty="0" smtClean="0"/>
          </a:p>
          <a:p>
            <a:pPr marL="45720" indent="0">
              <a:buNone/>
            </a:pPr>
            <a:r>
              <a:rPr lang="fr-FR" sz="3200" dirty="0" smtClean="0"/>
              <a:t>Comment montrent-ils qu’ils sont</a:t>
            </a:r>
          </a:p>
          <a:p>
            <a:pPr marL="45720" indent="0">
              <a:buNone/>
            </a:pPr>
            <a:r>
              <a:rPr lang="fr-FR" sz="3200" dirty="0" smtClean="0"/>
              <a:t>s</a:t>
            </a:r>
            <a:r>
              <a:rPr lang="fr-FR" sz="3200" dirty="0" smtClean="0"/>
              <a:t>tressés</a:t>
            </a:r>
            <a:r>
              <a:rPr lang="fr-FR" sz="3200" dirty="0" smtClean="0"/>
              <a:t>?</a:t>
            </a:r>
            <a:endParaRPr lang="fr-FR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926" y="2915824"/>
            <a:ext cx="1393815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25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737" y="4372168"/>
            <a:ext cx="7483064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t="14085" b="14085"/>
          <a:stretch>
            <a:fillRect/>
          </a:stretch>
        </p:blipFill>
        <p:spPr>
          <a:xfrm>
            <a:off x="1142999" y="358922"/>
            <a:ext cx="2905853" cy="15774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877" y="358922"/>
            <a:ext cx="2539104" cy="18055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638" y="2324100"/>
            <a:ext cx="1693451" cy="16647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9677" y="2468612"/>
            <a:ext cx="2152691" cy="16124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24329" y="4829892"/>
            <a:ext cx="4900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Des exemples au quotidien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87124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72337" y="4372168"/>
            <a:ext cx="7565597" cy="114300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Les soucis des élèves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Quelles sont des exemples ou des idées du stress pour vous?</a:t>
            </a:r>
          </a:p>
          <a:p>
            <a:endParaRPr lang="en-US" sz="3200" dirty="0"/>
          </a:p>
          <a:p>
            <a:r>
              <a:rPr lang="fr-FR" sz="3200" dirty="0" smtClean="0"/>
              <a:t>Comment montrez-vous que vous êtes stressés?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73751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371" y="4656160"/>
            <a:ext cx="7339979" cy="1014491"/>
          </a:xfrm>
        </p:spPr>
        <p:txBody>
          <a:bodyPr/>
          <a:lstStyle/>
          <a:p>
            <a:r>
              <a:rPr lang="fr-FR" dirty="0" smtClean="0"/>
              <a:t>Les soucis des étudiants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Français</a:t>
            </a:r>
            <a:r>
              <a:rPr lang="en-US" dirty="0"/>
              <a:t> 3 –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263" y="731520"/>
            <a:ext cx="1676513" cy="16297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7389" y="731520"/>
            <a:ext cx="2253582" cy="14329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263" y="2527209"/>
            <a:ext cx="2374051" cy="18449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0696" y="2361281"/>
            <a:ext cx="1713103" cy="242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29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55</TotalTime>
  <Words>117</Words>
  <Application>Microsoft Macintosh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Slipstream</vt:lpstr>
      <vt:lpstr>PowerPoint Presentation</vt:lpstr>
      <vt:lpstr>Français 3 – Unité 3   Bien-être: Comment  combattre le stress?</vt:lpstr>
      <vt:lpstr>Le stress quotidien</vt:lpstr>
      <vt:lpstr>Les soucis des parents</vt:lpstr>
      <vt:lpstr> </vt:lpstr>
      <vt:lpstr>Les soucis des élèves</vt:lpstr>
      <vt:lpstr>Les soucis des étudiants</vt:lpstr>
    </vt:vector>
  </TitlesOfParts>
  <Company>Joel Barlow 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McNulty</dc:creator>
  <cp:lastModifiedBy>Edouard Smith</cp:lastModifiedBy>
  <cp:revision>7</cp:revision>
  <dcterms:created xsi:type="dcterms:W3CDTF">2014-03-05T03:10:00Z</dcterms:created>
  <dcterms:modified xsi:type="dcterms:W3CDTF">2014-03-05T11:33:52Z</dcterms:modified>
</cp:coreProperties>
</file>